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</p:sldIdLst>
  <p:sldSz cx="10287000" cy="13716000"/>
  <p:notesSz cx="6858000" cy="9144000"/>
  <p:embeddedFontLst>
    <p:embeddedFont>
      <p:font typeface="セザンヌ Medium" panose="020B0600070205080204" charset="-128"/>
      <p:regular r:id="rId3"/>
    </p:embeddedFont>
    <p:embeddedFont>
      <p:font typeface="つなぎゴシック" panose="020B0600070205080204" charset="-128"/>
      <p:regular r:id="rId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16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2236" y="56"/>
      </p:cViewPr>
      <p:guideLst>
        <p:guide orient="horz" pos="2880"/>
        <p:guide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font" Target="fonts/font1.fntdata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5763" y="2840567"/>
            <a:ext cx="4371975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1525" y="5181600"/>
            <a:ext cx="360045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366186"/>
            <a:ext cx="1157288" cy="78020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366186"/>
            <a:ext cx="3386138" cy="78020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01" y="5875869"/>
            <a:ext cx="4371975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301" y="3875620"/>
            <a:ext cx="4371975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2133602"/>
            <a:ext cx="2271713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14612" y="2133602"/>
            <a:ext cx="2271713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5" y="2046817"/>
            <a:ext cx="2272606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7175" y="2899833"/>
            <a:ext cx="2272606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12827" y="2046817"/>
            <a:ext cx="2273498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12827" y="2899833"/>
            <a:ext cx="2273498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6" y="364067"/>
            <a:ext cx="1692176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0965" y="364069"/>
            <a:ext cx="2875360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7176" y="1913469"/>
            <a:ext cx="1692176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162" y="6400800"/>
            <a:ext cx="30861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8162" y="817033"/>
            <a:ext cx="30861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162" y="7156451"/>
            <a:ext cx="30861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7175" y="366184"/>
            <a:ext cx="462915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5" y="2133602"/>
            <a:ext cx="462915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7175" y="8475136"/>
            <a:ext cx="12001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57363" y="8475136"/>
            <a:ext cx="16287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86175" y="8475136"/>
            <a:ext cx="12001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477500" cy="13716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1000"/>
            </a:blip>
            <a:stretch>
              <a:fillRect t="-18444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-43403" y="460186"/>
            <a:ext cx="3192927" cy="809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0"/>
              </a:lnSpc>
            </a:pPr>
            <a:r>
              <a:rPr lang="ja-JP" altLang="en-US" sz="3200" spc="121" dirty="0">
                <a:solidFill>
                  <a:srgbClr val="1A1A1A"/>
                </a:solidFill>
                <a:latin typeface="つなぎゴシック"/>
                <a:ea typeface="つなぎゴシック"/>
                <a:cs typeface="つなぎゴシック"/>
                <a:sym typeface="つなぎゴシック"/>
              </a:rPr>
              <a:t>自己紹介</a:t>
            </a:r>
            <a:endParaRPr lang="en-US" sz="3200" spc="121" dirty="0">
              <a:solidFill>
                <a:srgbClr val="1A1A1A"/>
              </a:solidFill>
              <a:latin typeface="つなぎゴシック"/>
              <a:ea typeface="つなぎゴシック"/>
              <a:cs typeface="つなぎゴシック"/>
              <a:sym typeface="つなぎゴシック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52500" y="1447800"/>
            <a:ext cx="8839200" cy="11495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ja-JP" altLang="en-US" sz="26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名前　　　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伊藤浩也</a:t>
            </a:r>
            <a:endParaRPr lang="en-US" altLang="ja-JP" sz="26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  <a:p>
            <a:pPr>
              <a:lnSpc>
                <a:spcPts val="3640"/>
              </a:lnSpc>
            </a:pPr>
            <a:r>
              <a:rPr lang="ja-JP" altLang="en-US" sz="26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社名　　　</a:t>
            </a:r>
            <a:r>
              <a:rPr lang="en-US" altLang="ja-JP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(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株</a:t>
            </a:r>
            <a:r>
              <a:rPr lang="en-US" altLang="ja-JP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)</a:t>
            </a:r>
            <a:r>
              <a:rPr lang="ja-JP" altLang="en-US" sz="26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ア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ウトソーシングテクノロジー</a:t>
            </a:r>
            <a:r>
              <a:rPr lang="en-US" altLang="ja-JP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(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派遣）</a:t>
            </a:r>
            <a:endParaRPr lang="en-US" altLang="ja-JP" sz="26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  <a:p>
            <a:pPr>
              <a:lnSpc>
                <a:spcPts val="3640"/>
              </a:lnSpc>
            </a:pP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　　　　　（</a:t>
            </a:r>
            <a:r>
              <a:rPr lang="en-US" altLang="ja-JP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7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月</a:t>
            </a:r>
            <a:r>
              <a:rPr lang="en-US" altLang="ja-JP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1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日付、</a:t>
            </a:r>
            <a:r>
              <a:rPr lang="en-US" altLang="ja-JP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(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株</a:t>
            </a:r>
            <a:r>
              <a:rPr lang="en-US" altLang="ja-JP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) </a:t>
            </a:r>
            <a:r>
              <a:rPr lang="en-US" altLang="ja-JP" sz="2600" spc="189" dirty="0" err="1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Brexa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テクノロジー</a:t>
            </a:r>
            <a:r>
              <a:rPr lang="en-US" altLang="ja-JP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)</a:t>
            </a:r>
          </a:p>
          <a:p>
            <a:pPr>
              <a:lnSpc>
                <a:spcPts val="3640"/>
              </a:lnSpc>
            </a:pPr>
            <a:r>
              <a:rPr lang="ja-JP" altLang="en-US" sz="26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年齢　　　</a:t>
            </a:r>
            <a:r>
              <a:rPr lang="en-US" altLang="ja-JP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62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歳</a:t>
            </a:r>
          </a:p>
          <a:p>
            <a:pPr>
              <a:lnSpc>
                <a:spcPts val="3640"/>
              </a:lnSpc>
            </a:pPr>
            <a:r>
              <a:rPr lang="ja-JP" altLang="en-US" sz="26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家族  　　 </a:t>
            </a:r>
            <a:r>
              <a:rPr lang="en-US" altLang="ja-JP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3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人</a:t>
            </a:r>
          </a:p>
          <a:p>
            <a:pPr>
              <a:lnSpc>
                <a:spcPts val="3640"/>
              </a:lnSpc>
            </a:pPr>
            <a:r>
              <a:rPr lang="ja-JP" altLang="en-US" sz="26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住所　　　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愛知県一宮市（最寄り駅 西一宮</a:t>
            </a:r>
            <a:r>
              <a:rPr lang="en-US" altLang="ja-JP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)</a:t>
            </a:r>
            <a:endParaRPr lang="ja-JP" altLang="en-US" sz="26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  <a:p>
            <a:pPr>
              <a:lnSpc>
                <a:spcPts val="3640"/>
              </a:lnSpc>
            </a:pPr>
            <a:r>
              <a:rPr lang="ja-JP" altLang="en-US" sz="26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スポット　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真清田神社、</a:t>
            </a:r>
            <a:endParaRPr lang="en-US" altLang="ja-JP" sz="26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  <a:p>
            <a:pPr>
              <a:lnSpc>
                <a:spcPts val="3640"/>
              </a:lnSpc>
            </a:pPr>
            <a:r>
              <a:rPr lang="ja-JP" altLang="en-US" sz="26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　　　　　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一宮七夕、</a:t>
            </a:r>
            <a:endParaRPr lang="en-US" altLang="ja-JP" sz="26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  <a:p>
            <a:pPr>
              <a:lnSpc>
                <a:spcPts val="3640"/>
              </a:lnSpc>
            </a:pPr>
            <a:r>
              <a:rPr lang="ja-JP" altLang="en-US" sz="26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　　　　　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一宮尾西花火</a:t>
            </a:r>
            <a:endParaRPr lang="en-US" altLang="ja-JP" sz="26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  <a:p>
            <a:pPr>
              <a:lnSpc>
                <a:spcPts val="3640"/>
              </a:lnSpc>
            </a:pP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　　　　　</a:t>
            </a:r>
            <a:r>
              <a:rPr lang="en-US" altLang="ja-JP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138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タワー</a:t>
            </a:r>
            <a:endParaRPr lang="en-US" altLang="ja-JP" sz="26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  <a:p>
            <a:pPr>
              <a:lnSpc>
                <a:spcPts val="3640"/>
              </a:lnSpc>
            </a:pP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　　　　　（近隣）</a:t>
            </a:r>
            <a:endParaRPr lang="en-US" altLang="ja-JP" sz="26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  <a:p>
            <a:pPr>
              <a:lnSpc>
                <a:spcPts val="3640"/>
              </a:lnSpc>
            </a:pP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　　　　　江南藤まつり</a:t>
            </a:r>
          </a:p>
          <a:p>
            <a:pPr>
              <a:lnSpc>
                <a:spcPts val="3640"/>
              </a:lnSpc>
            </a:pP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　　　　　五条川 桜祭り</a:t>
            </a:r>
          </a:p>
          <a:p>
            <a:pPr>
              <a:lnSpc>
                <a:spcPts val="3640"/>
              </a:lnSpc>
            </a:pP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　　　　　国府宮はだか祭</a:t>
            </a:r>
            <a:endParaRPr lang="en-US" altLang="ja-JP" sz="26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  <a:p>
            <a:pPr>
              <a:lnSpc>
                <a:spcPts val="3640"/>
              </a:lnSpc>
            </a:pPr>
            <a:r>
              <a:rPr lang="ja-JP" altLang="en-US" sz="26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有名人　　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近藤真市、小田凱人、スギちゃん</a:t>
            </a:r>
          </a:p>
          <a:p>
            <a:pPr>
              <a:lnSpc>
                <a:spcPts val="3640"/>
              </a:lnSpc>
            </a:pPr>
            <a:r>
              <a:rPr lang="ja-JP" altLang="en-US" sz="26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職歴　　　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三洋半導体</a:t>
            </a:r>
            <a:endParaRPr lang="en-US" altLang="ja-JP" sz="26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  <a:p>
            <a:pPr>
              <a:lnSpc>
                <a:spcPts val="3640"/>
              </a:lnSpc>
            </a:pP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　　　　　オンセミコンダクター</a:t>
            </a:r>
          </a:p>
          <a:p>
            <a:pPr>
              <a:lnSpc>
                <a:spcPts val="3640"/>
              </a:lnSpc>
            </a:pPr>
            <a:r>
              <a:rPr lang="ja-JP" altLang="en-US" sz="26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　　　　　</a:t>
            </a:r>
            <a:r>
              <a:rPr lang="en-US" altLang="ja-JP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NT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エンジニアリング</a:t>
            </a:r>
            <a:r>
              <a:rPr lang="en-US" altLang="ja-JP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(3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年</a:t>
            </a:r>
            <a:r>
              <a:rPr lang="en-US" altLang="ja-JP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Leader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）</a:t>
            </a:r>
            <a:r>
              <a:rPr lang="ja-JP" altLang="en-US" sz="26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　</a:t>
            </a:r>
          </a:p>
          <a:p>
            <a:pPr>
              <a:lnSpc>
                <a:spcPts val="3640"/>
              </a:lnSpc>
            </a:pPr>
            <a:r>
              <a:rPr lang="ja-JP" altLang="en-US" sz="26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      　　　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武藤工業</a:t>
            </a:r>
            <a:r>
              <a:rPr lang="en-US" altLang="ja-JP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(4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年、主席技師</a:t>
            </a:r>
            <a:r>
              <a:rPr lang="en-US" altLang="ja-JP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)</a:t>
            </a:r>
          </a:p>
          <a:p>
            <a:pPr>
              <a:lnSpc>
                <a:spcPts val="3640"/>
              </a:lnSpc>
            </a:pPr>
            <a:r>
              <a:rPr lang="ja-JP" altLang="en-US" sz="26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　　　　　</a:t>
            </a:r>
            <a:r>
              <a:rPr lang="en-US" altLang="ja-JP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OST(4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年、 </a:t>
            </a:r>
            <a:r>
              <a:rPr lang="en-US" altLang="ja-JP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Aisin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受託、ウェーブ様）</a:t>
            </a:r>
          </a:p>
          <a:p>
            <a:pPr>
              <a:lnSpc>
                <a:spcPts val="3640"/>
              </a:lnSpc>
            </a:pPr>
            <a:r>
              <a:rPr lang="ja-JP" altLang="en-US" sz="26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サイド</a:t>
            </a:r>
            <a:endParaRPr lang="en-US" altLang="ja-JP" sz="2600" b="1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  <a:p>
            <a:pPr>
              <a:lnSpc>
                <a:spcPts val="3640"/>
              </a:lnSpc>
            </a:pPr>
            <a:r>
              <a:rPr lang="ja-JP" altLang="en-US" sz="26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ビジネス</a:t>
            </a:r>
          </a:p>
          <a:p>
            <a:pPr>
              <a:lnSpc>
                <a:spcPts val="3640"/>
              </a:lnSpc>
            </a:pPr>
            <a:r>
              <a:rPr lang="ja-JP" altLang="en-US" sz="26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　　　　　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サンセンテクノ 個人事業主</a:t>
            </a:r>
          </a:p>
          <a:p>
            <a:pPr>
              <a:lnSpc>
                <a:spcPts val="3640"/>
              </a:lnSpc>
            </a:pPr>
            <a:r>
              <a:rPr lang="ja-JP" altLang="en-US" sz="26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　　　　　</a:t>
            </a:r>
            <a:r>
              <a:rPr lang="en-US" altLang="ja-JP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(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株</a:t>
            </a:r>
            <a:r>
              <a:rPr lang="en-US" altLang="ja-JP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)</a:t>
            </a:r>
            <a:r>
              <a:rPr lang="en-US" altLang="ja-JP" sz="2600" spc="189" dirty="0" err="1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TerraGrid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　起業</a:t>
            </a:r>
          </a:p>
          <a:p>
            <a:pPr>
              <a:lnSpc>
                <a:spcPts val="3640"/>
              </a:lnSpc>
            </a:pPr>
            <a:r>
              <a:rPr lang="ja-JP" altLang="en-US" sz="26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　　　　　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アパート経営　 </a:t>
            </a:r>
            <a:endParaRPr lang="en-US" sz="26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</p:txBody>
      </p:sp>
      <p:pic>
        <p:nvPicPr>
          <p:cNvPr id="31" name="図 30" descr="花火のcg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DAC6F82-55C2-0C1F-ECAA-C30A9D29F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5991797"/>
            <a:ext cx="1663786" cy="1244664"/>
          </a:xfrm>
          <a:prstGeom prst="rect">
            <a:avLst/>
          </a:prstGeom>
        </p:spPr>
      </p:pic>
      <p:pic>
        <p:nvPicPr>
          <p:cNvPr id="33" name="図 32" descr="草, 屋外, 写真, 水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454E38A-4CAC-E70F-D62F-41E0A41C78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266" y="5991797"/>
            <a:ext cx="1716223" cy="1247203"/>
          </a:xfrm>
          <a:prstGeom prst="rect">
            <a:avLst/>
          </a:prstGeom>
        </p:spPr>
      </p:pic>
      <p:sp>
        <p:nvSpPr>
          <p:cNvPr id="34" name="TextBox 19">
            <a:extLst>
              <a:ext uri="{FF2B5EF4-FFF2-40B4-BE49-F238E27FC236}">
                <a16:creationId xmlns:a16="http://schemas.microsoft.com/office/drawing/2014/main" id="{91F7BFA6-4D79-81E9-824D-F81C2429DA79}"/>
              </a:ext>
            </a:extLst>
          </p:cNvPr>
          <p:cNvSpPr txBox="1"/>
          <p:nvPr/>
        </p:nvSpPr>
        <p:spPr>
          <a:xfrm>
            <a:off x="7035710" y="8603969"/>
            <a:ext cx="1853111" cy="415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（</a:t>
            </a:r>
            <a:r>
              <a:rPr lang="en-US" altLang="ja-JP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27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年）</a:t>
            </a:r>
          </a:p>
        </p:txBody>
      </p:sp>
      <p:sp>
        <p:nvSpPr>
          <p:cNvPr id="35" name="右中かっこ 34">
            <a:extLst>
              <a:ext uri="{FF2B5EF4-FFF2-40B4-BE49-F238E27FC236}">
                <a16:creationId xmlns:a16="http://schemas.microsoft.com/office/drawing/2014/main" id="{45C55766-27B0-619E-F584-911E847BF484}"/>
              </a:ext>
            </a:extLst>
          </p:cNvPr>
          <p:cNvSpPr/>
          <p:nvPr/>
        </p:nvSpPr>
        <p:spPr>
          <a:xfrm>
            <a:off x="6704054" y="8534400"/>
            <a:ext cx="331655" cy="55437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7" name="図 36" descr="人, 屋内, テーブル, 多い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423095E-9A22-C38B-9528-E8C7EB5ED2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043" y="4398767"/>
            <a:ext cx="2002657" cy="140186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49554D2-289C-32ED-8890-18EB4A853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1650" y="4418136"/>
            <a:ext cx="2083742" cy="12446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136</Words>
  <Application>Microsoft Office PowerPoint</Application>
  <PresentationFormat>ユーザー設定</PresentationFormat>
  <Paragraphs>27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6" baseType="lpstr">
      <vt:lpstr>Arial</vt:lpstr>
      <vt:lpstr>Calibri</vt:lpstr>
      <vt:lpstr>つなぎゴシック</vt:lpstr>
      <vt:lpstr>セザンヌ Medium</vt:lpstr>
      <vt:lpstr>Office Theme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白 黒 モダン 自己紹介 プレゼンテーション</dc:title>
  <cp:lastModifiedBy>浩也 伊藤</cp:lastModifiedBy>
  <cp:revision>26</cp:revision>
  <dcterms:created xsi:type="dcterms:W3CDTF">2006-08-16T00:00:00Z</dcterms:created>
  <dcterms:modified xsi:type="dcterms:W3CDTF">2025-05-25T02:30:47Z</dcterms:modified>
  <dc:identifier>DAGoVbrks40</dc:identifier>
</cp:coreProperties>
</file>